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3A8149EE-BE8F-4045-BB88-43C9573EA406}" type="datetimeFigureOut">
              <a:rPr lang="en-US" smtClean="0"/>
              <a:t>3/21/2016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4208ADD-4F0E-481A-9BEF-FF403C1487D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Energy debate bracket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9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2971800" cy="5867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Solar (PV)</a:t>
            </a:r>
          </a:p>
          <a:p>
            <a:pPr lvl="1"/>
            <a:r>
              <a:rPr lang="en-US" b="1" dirty="0" smtClean="0"/>
              <a:t>Beth</a:t>
            </a:r>
          </a:p>
          <a:p>
            <a:pPr lvl="1"/>
            <a:r>
              <a:rPr lang="en-US" b="1" dirty="0" smtClean="0"/>
              <a:t>Wil</a:t>
            </a:r>
          </a:p>
          <a:p>
            <a:pPr lvl="1"/>
            <a:r>
              <a:rPr lang="en-US" b="1" dirty="0" smtClean="0"/>
              <a:t>Kaylyn</a:t>
            </a:r>
          </a:p>
          <a:p>
            <a:pPr lvl="1"/>
            <a:r>
              <a:rPr lang="en-US" b="1" dirty="0" smtClean="0"/>
              <a:t>Casey</a:t>
            </a:r>
          </a:p>
          <a:p>
            <a:r>
              <a:rPr lang="en-US" b="1" dirty="0" smtClean="0"/>
              <a:t>Solar (</a:t>
            </a:r>
            <a:r>
              <a:rPr lang="en-US" b="1" dirty="0" err="1" smtClean="0"/>
              <a:t>conc</a:t>
            </a:r>
            <a:r>
              <a:rPr lang="en-US" b="1" dirty="0" smtClean="0"/>
              <a:t>)</a:t>
            </a:r>
          </a:p>
          <a:p>
            <a:pPr lvl="1"/>
            <a:r>
              <a:rPr lang="en-US" b="1" dirty="0" smtClean="0"/>
              <a:t>Luke</a:t>
            </a:r>
          </a:p>
          <a:p>
            <a:pPr lvl="1"/>
            <a:r>
              <a:rPr lang="en-US" b="1" dirty="0" smtClean="0"/>
              <a:t>Daniel</a:t>
            </a:r>
          </a:p>
          <a:p>
            <a:pPr lvl="1"/>
            <a:r>
              <a:rPr lang="en-US" b="1" dirty="0" smtClean="0"/>
              <a:t>Emily</a:t>
            </a:r>
          </a:p>
          <a:p>
            <a:pPr lvl="1"/>
            <a:r>
              <a:rPr lang="en-US" b="1" dirty="0" smtClean="0"/>
              <a:t>Caleb</a:t>
            </a:r>
          </a:p>
          <a:p>
            <a:r>
              <a:rPr lang="en-US" b="1" dirty="0" smtClean="0"/>
              <a:t>Wind</a:t>
            </a:r>
          </a:p>
          <a:p>
            <a:pPr lvl="1"/>
            <a:r>
              <a:rPr lang="en-US" b="1" dirty="0" smtClean="0"/>
              <a:t>Anthony B</a:t>
            </a:r>
          </a:p>
          <a:p>
            <a:pPr lvl="1"/>
            <a:r>
              <a:rPr lang="en-US" b="1" dirty="0" smtClean="0"/>
              <a:t>Anthony L</a:t>
            </a:r>
          </a:p>
          <a:p>
            <a:pPr lvl="1"/>
            <a:r>
              <a:rPr lang="en-US" b="1" dirty="0" smtClean="0"/>
              <a:t>Michelle</a:t>
            </a:r>
          </a:p>
          <a:p>
            <a:pPr lvl="1"/>
            <a:r>
              <a:rPr lang="en-US" b="1" dirty="0" smtClean="0"/>
              <a:t>Irene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93806" y="304800"/>
            <a:ext cx="2590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Coal (traditional)</a:t>
            </a:r>
          </a:p>
          <a:p>
            <a:pPr lvl="1"/>
            <a:r>
              <a:rPr lang="en-US" b="1" dirty="0" smtClean="0"/>
              <a:t>Jack</a:t>
            </a:r>
          </a:p>
          <a:p>
            <a:pPr lvl="1"/>
            <a:r>
              <a:rPr lang="en-US" b="1" dirty="0" smtClean="0"/>
              <a:t>Dana</a:t>
            </a:r>
          </a:p>
          <a:p>
            <a:pPr lvl="1"/>
            <a:r>
              <a:rPr lang="en-US" b="1" dirty="0" smtClean="0"/>
              <a:t>Lindley</a:t>
            </a:r>
          </a:p>
          <a:p>
            <a:pPr lvl="1"/>
            <a:r>
              <a:rPr lang="en-US" b="1" dirty="0" smtClean="0"/>
              <a:t>Kelly</a:t>
            </a:r>
            <a:endParaRPr lang="en-US" b="1" dirty="0" smtClean="0"/>
          </a:p>
          <a:p>
            <a:r>
              <a:rPr lang="en-US" b="1" dirty="0" smtClean="0"/>
              <a:t>Coal (CCS)</a:t>
            </a:r>
          </a:p>
          <a:p>
            <a:pPr lvl="1"/>
            <a:r>
              <a:rPr lang="en-US" b="1" dirty="0" smtClean="0"/>
              <a:t>Thomas</a:t>
            </a:r>
          </a:p>
          <a:p>
            <a:pPr lvl="1"/>
            <a:r>
              <a:rPr lang="en-US" b="1" dirty="0" err="1" smtClean="0"/>
              <a:t>Quin</a:t>
            </a:r>
            <a:endParaRPr lang="en-US" b="1" dirty="0" smtClean="0"/>
          </a:p>
          <a:p>
            <a:pPr lvl="1"/>
            <a:r>
              <a:rPr lang="en-US" b="1" dirty="0" err="1" smtClean="0"/>
              <a:t>Nella</a:t>
            </a:r>
            <a:endParaRPr lang="en-US" b="1" dirty="0" smtClean="0"/>
          </a:p>
          <a:p>
            <a:r>
              <a:rPr lang="en-US" b="1" dirty="0" smtClean="0"/>
              <a:t>Nuclear</a:t>
            </a:r>
          </a:p>
          <a:p>
            <a:pPr lvl="1"/>
            <a:r>
              <a:rPr lang="en-US" b="1" dirty="0" smtClean="0"/>
              <a:t>Maiya</a:t>
            </a:r>
          </a:p>
          <a:p>
            <a:pPr lvl="1"/>
            <a:r>
              <a:rPr lang="en-US" b="1" dirty="0" smtClean="0"/>
              <a:t>Ben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err="1" smtClean="0"/>
              <a:t>Sc</a:t>
            </a:r>
            <a:endParaRPr lang="en-US" b="1" dirty="0" smtClean="0"/>
          </a:p>
          <a:p>
            <a:pPr marL="68580" indent="0">
              <a:buNone/>
            </a:pP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06729" y="685800"/>
            <a:ext cx="2590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Geothermal</a:t>
            </a:r>
          </a:p>
          <a:p>
            <a:pPr lvl="1"/>
            <a:r>
              <a:rPr lang="en-US" b="1" dirty="0" smtClean="0"/>
              <a:t>Branson</a:t>
            </a:r>
          </a:p>
          <a:p>
            <a:pPr lvl="1"/>
            <a:r>
              <a:rPr lang="en-US" b="1" dirty="0" smtClean="0"/>
              <a:t>Brandon</a:t>
            </a:r>
          </a:p>
          <a:p>
            <a:pPr lvl="1"/>
            <a:r>
              <a:rPr lang="en-US" b="1" dirty="0" smtClean="0"/>
              <a:t>Matthew Se</a:t>
            </a:r>
            <a:endParaRPr lang="en-US" b="1" dirty="0"/>
          </a:p>
          <a:p>
            <a:r>
              <a:rPr lang="en-US" b="1" dirty="0" smtClean="0"/>
              <a:t>Hydro</a:t>
            </a:r>
          </a:p>
          <a:p>
            <a:pPr lvl="1"/>
            <a:r>
              <a:rPr lang="en-US" b="1" dirty="0" smtClean="0"/>
              <a:t>Sydney</a:t>
            </a:r>
          </a:p>
          <a:p>
            <a:pPr lvl="1"/>
            <a:r>
              <a:rPr lang="en-US" b="1" dirty="0" smtClean="0"/>
              <a:t>Anna</a:t>
            </a:r>
          </a:p>
          <a:p>
            <a:pPr lvl="1"/>
            <a:r>
              <a:rPr lang="en-US" b="1" dirty="0" smtClean="0"/>
              <a:t>Stephen</a:t>
            </a:r>
            <a:endParaRPr lang="en-US" b="1" dirty="0"/>
          </a:p>
          <a:p>
            <a:r>
              <a:rPr lang="en-US" b="1" dirty="0" smtClean="0"/>
              <a:t>Nat Gas</a:t>
            </a:r>
          </a:p>
          <a:p>
            <a:pPr lvl="1"/>
            <a:r>
              <a:rPr lang="en-US" b="1" dirty="0" err="1" smtClean="0"/>
              <a:t>Fana</a:t>
            </a:r>
            <a:endParaRPr lang="en-US" b="1" dirty="0" smtClean="0"/>
          </a:p>
          <a:p>
            <a:pPr lvl="1"/>
            <a:r>
              <a:rPr lang="en-US" b="1" dirty="0" smtClean="0"/>
              <a:t>Austin</a:t>
            </a:r>
          </a:p>
          <a:p>
            <a:pPr lvl="1"/>
            <a:r>
              <a:rPr lang="en-US" b="1" dirty="0" smtClean="0"/>
              <a:t>Paige</a:t>
            </a:r>
          </a:p>
          <a:p>
            <a:r>
              <a:rPr lang="en-US" b="1" dirty="0" smtClean="0"/>
              <a:t>Biomass</a:t>
            </a:r>
          </a:p>
          <a:p>
            <a:pPr lvl="1"/>
            <a:r>
              <a:rPr lang="en-US" b="1" dirty="0" smtClean="0"/>
              <a:t>Oliver</a:t>
            </a:r>
          </a:p>
          <a:p>
            <a:pPr lvl="1"/>
            <a:r>
              <a:rPr lang="en-US" b="1" dirty="0" smtClean="0"/>
              <a:t>Evan</a:t>
            </a:r>
          </a:p>
          <a:p>
            <a:pPr lvl="1"/>
            <a:r>
              <a:rPr lang="en-US" b="1" dirty="0" smtClean="0"/>
              <a:t>Jenny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43934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A-day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136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2971800" cy="5867400"/>
          </a:xfrm>
        </p:spPr>
        <p:txBody>
          <a:bodyPr/>
          <a:lstStyle/>
          <a:p>
            <a:r>
              <a:rPr lang="en-US" b="1" dirty="0" smtClean="0"/>
              <a:t>Solar (PV)</a:t>
            </a:r>
          </a:p>
          <a:p>
            <a:pPr lvl="1"/>
            <a:r>
              <a:rPr lang="en-US" b="1" dirty="0" smtClean="0"/>
              <a:t>Allison</a:t>
            </a:r>
          </a:p>
          <a:p>
            <a:pPr lvl="1"/>
            <a:r>
              <a:rPr lang="en-US" b="1" dirty="0" err="1" smtClean="0"/>
              <a:t>Heng</a:t>
            </a:r>
            <a:endParaRPr lang="en-US" b="1" dirty="0" smtClean="0"/>
          </a:p>
          <a:p>
            <a:pPr lvl="1"/>
            <a:r>
              <a:rPr lang="en-US" b="1" dirty="0" smtClean="0"/>
              <a:t>Mikayla</a:t>
            </a:r>
          </a:p>
          <a:p>
            <a:pPr lvl="1"/>
            <a:r>
              <a:rPr lang="en-US" b="1" dirty="0" err="1" smtClean="0"/>
              <a:t>Gena</a:t>
            </a:r>
            <a:endParaRPr lang="en-US" b="1" dirty="0" smtClean="0"/>
          </a:p>
          <a:p>
            <a:r>
              <a:rPr lang="en-US" b="1" dirty="0" smtClean="0"/>
              <a:t>Solar (conc.)</a:t>
            </a:r>
          </a:p>
          <a:p>
            <a:pPr lvl="1"/>
            <a:r>
              <a:rPr lang="en-US" b="1" dirty="0" smtClean="0"/>
              <a:t>Sierra</a:t>
            </a:r>
          </a:p>
          <a:p>
            <a:pPr lvl="1"/>
            <a:r>
              <a:rPr lang="en-US" b="1" dirty="0" smtClean="0"/>
              <a:t>Esperanza</a:t>
            </a:r>
          </a:p>
          <a:p>
            <a:pPr lvl="1"/>
            <a:r>
              <a:rPr lang="en-US" b="1" dirty="0" smtClean="0"/>
              <a:t>Connor</a:t>
            </a:r>
          </a:p>
          <a:p>
            <a:r>
              <a:rPr lang="en-US" b="1" dirty="0" smtClean="0"/>
              <a:t>Wind</a:t>
            </a:r>
          </a:p>
          <a:p>
            <a:pPr lvl="1"/>
            <a:r>
              <a:rPr lang="en-US" b="1" dirty="0" smtClean="0"/>
              <a:t>Nathaniel</a:t>
            </a:r>
          </a:p>
          <a:p>
            <a:pPr lvl="1"/>
            <a:r>
              <a:rPr lang="en-US" b="1" dirty="0" smtClean="0"/>
              <a:t>Addie</a:t>
            </a:r>
          </a:p>
          <a:p>
            <a:pPr lvl="1"/>
            <a:r>
              <a:rPr lang="en-US" b="1" dirty="0" smtClean="0"/>
              <a:t>Liz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293806" y="634180"/>
            <a:ext cx="2590800" cy="5867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Coal (traditional)</a:t>
            </a:r>
          </a:p>
          <a:p>
            <a:pPr lvl="1"/>
            <a:r>
              <a:rPr lang="en-US" b="1" dirty="0" smtClean="0"/>
              <a:t>Robin</a:t>
            </a:r>
          </a:p>
          <a:p>
            <a:pPr lvl="1"/>
            <a:r>
              <a:rPr lang="en-US" b="1" dirty="0" smtClean="0"/>
              <a:t>Lucas del R</a:t>
            </a:r>
          </a:p>
          <a:p>
            <a:pPr lvl="1"/>
            <a:r>
              <a:rPr lang="en-US" b="1" dirty="0" smtClean="0"/>
              <a:t>Brian</a:t>
            </a:r>
          </a:p>
          <a:p>
            <a:r>
              <a:rPr lang="en-US" b="1" dirty="0" smtClean="0"/>
              <a:t>Coal (CCS)</a:t>
            </a:r>
          </a:p>
          <a:p>
            <a:pPr lvl="1"/>
            <a:r>
              <a:rPr lang="en-US" b="1" dirty="0" smtClean="0"/>
              <a:t>Park</a:t>
            </a:r>
          </a:p>
          <a:p>
            <a:pPr lvl="1"/>
            <a:r>
              <a:rPr lang="en-US" b="1" dirty="0" smtClean="0"/>
              <a:t>Finn</a:t>
            </a:r>
          </a:p>
          <a:p>
            <a:pPr lvl="1"/>
            <a:r>
              <a:rPr lang="en-US" b="1" dirty="0" smtClean="0"/>
              <a:t>Chandler</a:t>
            </a:r>
          </a:p>
          <a:p>
            <a:r>
              <a:rPr lang="en-US" b="1" dirty="0" smtClean="0"/>
              <a:t>Nuclear</a:t>
            </a:r>
          </a:p>
          <a:p>
            <a:pPr lvl="1"/>
            <a:r>
              <a:rPr lang="en-US" b="1" dirty="0" err="1" smtClean="0"/>
              <a:t>Mücïs</a:t>
            </a:r>
            <a:endParaRPr lang="en-US" b="1" dirty="0" smtClean="0"/>
          </a:p>
          <a:p>
            <a:pPr lvl="1"/>
            <a:r>
              <a:rPr lang="en-US" b="1" dirty="0" smtClean="0"/>
              <a:t>Gray</a:t>
            </a:r>
          </a:p>
          <a:p>
            <a:pPr lvl="1"/>
            <a:r>
              <a:rPr lang="en-US" b="1" dirty="0" smtClean="0"/>
              <a:t>Dasia</a:t>
            </a:r>
          </a:p>
          <a:p>
            <a:pPr marL="68580" indent="0">
              <a:buNone/>
            </a:pPr>
            <a:endParaRPr lang="en-US" b="1" dirty="0" smtClean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906728" y="685800"/>
            <a:ext cx="2780071" cy="5867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Geothermal</a:t>
            </a:r>
          </a:p>
          <a:p>
            <a:pPr lvl="1"/>
            <a:r>
              <a:rPr lang="en-US" b="1" dirty="0" smtClean="0"/>
              <a:t>Alana</a:t>
            </a:r>
          </a:p>
          <a:p>
            <a:pPr lvl="1"/>
            <a:r>
              <a:rPr lang="en-US" b="1" dirty="0" smtClean="0"/>
              <a:t>Sean</a:t>
            </a:r>
          </a:p>
          <a:p>
            <a:pPr lvl="1"/>
            <a:r>
              <a:rPr lang="en-US" b="1" dirty="0" smtClean="0"/>
              <a:t>John</a:t>
            </a:r>
            <a:endParaRPr lang="en-US" b="1" dirty="0"/>
          </a:p>
          <a:p>
            <a:r>
              <a:rPr lang="en-US" b="1" dirty="0" smtClean="0"/>
              <a:t>Hydro</a:t>
            </a:r>
          </a:p>
          <a:p>
            <a:pPr lvl="1"/>
            <a:r>
              <a:rPr lang="en-US" b="1" dirty="0" smtClean="0"/>
              <a:t>Cyrus</a:t>
            </a:r>
          </a:p>
          <a:p>
            <a:pPr lvl="1"/>
            <a:r>
              <a:rPr lang="en-US" b="1" dirty="0" smtClean="0"/>
              <a:t>Kenny</a:t>
            </a:r>
          </a:p>
          <a:p>
            <a:pPr lvl="1"/>
            <a:r>
              <a:rPr lang="en-US" b="1" dirty="0" smtClean="0"/>
              <a:t>Maya</a:t>
            </a:r>
            <a:endParaRPr lang="en-US" b="1" dirty="0"/>
          </a:p>
          <a:p>
            <a:r>
              <a:rPr lang="en-US" b="1" dirty="0" smtClean="0"/>
              <a:t>Nat Gas</a:t>
            </a:r>
          </a:p>
          <a:p>
            <a:pPr lvl="1"/>
            <a:r>
              <a:rPr lang="en-US" b="1" dirty="0" err="1" smtClean="0"/>
              <a:t>Anjili</a:t>
            </a:r>
            <a:endParaRPr lang="en-US" b="1" dirty="0" smtClean="0"/>
          </a:p>
          <a:p>
            <a:pPr lvl="1"/>
            <a:r>
              <a:rPr lang="en-US" b="1" dirty="0" smtClean="0"/>
              <a:t>Lyse</a:t>
            </a:r>
          </a:p>
          <a:p>
            <a:pPr lvl="1"/>
            <a:r>
              <a:rPr lang="en-US" b="1" dirty="0" smtClean="0"/>
              <a:t>Guadalupe</a:t>
            </a:r>
          </a:p>
          <a:p>
            <a:r>
              <a:rPr lang="en-US" b="1" dirty="0" smtClean="0"/>
              <a:t>Biomass</a:t>
            </a:r>
          </a:p>
          <a:p>
            <a:pPr lvl="1"/>
            <a:r>
              <a:rPr lang="en-US" b="1" dirty="0" smtClean="0"/>
              <a:t>Zhan</a:t>
            </a:r>
          </a:p>
          <a:p>
            <a:pPr lvl="1"/>
            <a:r>
              <a:rPr lang="en-US" b="1" dirty="0" smtClean="0"/>
              <a:t>Xavier</a:t>
            </a:r>
          </a:p>
          <a:p>
            <a:pPr lvl="1"/>
            <a:r>
              <a:rPr lang="en-US" b="1" dirty="0" smtClean="0"/>
              <a:t>Luis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24400" y="43934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B-day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4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intyourbrackets.com/thumbs/10-Team-Single-Seede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4" b="12236"/>
          <a:stretch/>
        </p:blipFill>
        <p:spPr bwMode="auto">
          <a:xfrm>
            <a:off x="-29560" y="832301"/>
            <a:ext cx="9173560" cy="5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24400" y="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A-day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746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PV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477" y="2889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Biomass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172734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(</a:t>
            </a:r>
            <a:r>
              <a:rPr lang="en-US" dirty="0" err="1" smtClean="0"/>
              <a:t>trad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924800" y="2889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6476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(</a:t>
            </a:r>
            <a:r>
              <a:rPr lang="en-US" dirty="0" err="1" smtClean="0"/>
              <a:t>conc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89703" y="4032702"/>
            <a:ext cx="157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Geothermal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06013" y="5709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71365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Nuclear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403270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(CCS)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19900" y="5709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printyourbrackets.com/thumbs/10-Team-Single-Seeded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344" b="12236"/>
          <a:stretch/>
        </p:blipFill>
        <p:spPr bwMode="auto">
          <a:xfrm>
            <a:off x="-29560" y="832301"/>
            <a:ext cx="9173560" cy="5492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724400" y="0"/>
            <a:ext cx="327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B-day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8600" y="1746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PV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6477" y="2889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Biomass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0" y="1727349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(</a:t>
            </a:r>
            <a:r>
              <a:rPr lang="en-US" dirty="0" err="1" smtClean="0"/>
              <a:t>trad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924800" y="28897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Hydro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219200" y="64763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Solar (</a:t>
            </a:r>
            <a:r>
              <a:rPr lang="en-US" dirty="0" err="1" smtClean="0"/>
              <a:t>conc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1189703" y="4032702"/>
            <a:ext cx="15756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Geothermal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406013" y="5709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629400" y="713656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Nuclear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629400" y="4032702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Coal (CCS)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819900" y="5709102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Nat 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70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5387</TotalTime>
  <Words>166</Words>
  <Application>Microsoft Office PowerPoint</Application>
  <PresentationFormat>On-screen Show (4:3)</PresentationFormat>
  <Paragraphs>110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Energy debate bracket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debate bracket</dc:title>
  <dc:creator>Kevin Lloyd</dc:creator>
  <cp:lastModifiedBy>Kevin Lloyd</cp:lastModifiedBy>
  <cp:revision>27</cp:revision>
  <dcterms:created xsi:type="dcterms:W3CDTF">2015-02-03T14:42:16Z</dcterms:created>
  <dcterms:modified xsi:type="dcterms:W3CDTF">2016-03-21T13:25:07Z</dcterms:modified>
</cp:coreProperties>
</file>