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8F7FA6-BC21-4B78-B873-5BA082B2093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72D483-D1D3-4A5D-9B0F-D78ECAF7AB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Sixth Extinction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Discuss the following questions with your group and be prepared to defend your responses in front of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5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Summarize the process by which the Golden Frog disappeared from Panama.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EVACC and what work is conducted there?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</a:t>
            </a:r>
            <a:r>
              <a:rPr lang="en-US" dirty="0" err="1" smtClean="0"/>
              <a:t>Bd</a:t>
            </a:r>
            <a:r>
              <a:rPr lang="en-US" dirty="0" smtClean="0"/>
              <a:t> and how does it affect frogs?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Summarize the “Out of Africa” hypothesis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Summarize the “frog-leg soup” hypothesis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Consider the following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Moose are a cold-tolerant species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The Earth’s average temperature is increasing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Predict the effects on moose populations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Consider and refute the following: “If things go extinct, new things will evolve to take their place”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question would you like to ask the author about her work in Panama?</a:t>
            </a:r>
          </a:p>
        </p:txBody>
      </p:sp>
    </p:spTree>
    <p:extLst>
      <p:ext uri="{BB962C8B-B14F-4D97-AF65-F5344CB8AC3E}">
        <p14:creationId xmlns:p14="http://schemas.microsoft.com/office/powerpoint/2010/main" val="4240167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</TotalTime>
  <Words>127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Hardcover</vt:lpstr>
      <vt:lpstr>The Sixth Extinction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Sixth Extinction</dc:title>
  <dc:creator>Kevin Lloyd</dc:creator>
  <cp:lastModifiedBy>Kevin Lloyd</cp:lastModifiedBy>
  <cp:revision>2</cp:revision>
  <dcterms:created xsi:type="dcterms:W3CDTF">2015-10-20T19:43:42Z</dcterms:created>
  <dcterms:modified xsi:type="dcterms:W3CDTF">2015-10-20T19:58:04Z</dcterms:modified>
</cp:coreProperties>
</file>